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5" r:id="rId10"/>
    <p:sldId id="346" r:id="rId11"/>
    <p:sldId id="347" r:id="rId12"/>
    <p:sldId id="348" r:id="rId13"/>
    <p:sldId id="350" r:id="rId14"/>
    <p:sldId id="343" r:id="rId15"/>
    <p:sldId id="337" r:id="rId16"/>
    <p:sldId id="349" r:id="rId17"/>
    <p:sldId id="339" r:id="rId18"/>
    <p:sldId id="340" r:id="rId19"/>
    <p:sldId id="338" r:id="rId20"/>
    <p:sldId id="341" r:id="rId21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6"/>
    <p:restoredTop sz="94658"/>
  </p:normalViewPr>
  <p:slideViewPr>
    <p:cSldViewPr>
      <p:cViewPr varScale="1">
        <p:scale>
          <a:sx n="81" d="100"/>
          <a:sy n="81" d="100"/>
        </p:scale>
        <p:origin x="1666" y="67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얼굴인식을 이용한 출석 시스템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2018102234</a:t>
            </a:r>
            <a:endParaRPr lang="en-US" altLang="ko-KR" sz="24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정현우</a:t>
            </a:r>
            <a:endParaRPr sz="24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0540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토큰을 통해 사용자임을 인증가능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70275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글목록을 불러오거나 글 내용을 수정할 수 있음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7027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Post</a:t>
            </a:r>
            <a:r>
              <a:rPr lang="ko-KR" altLang="en-US" sz="1200" kern="0" spc="-5" dirty="0">
                <a:latin typeface="+mn-ea"/>
                <a:cs typeface="Malgun Gothic"/>
              </a:rPr>
              <a:t> </a:t>
            </a:r>
            <a:r>
              <a:rPr lang="en-US" altLang="ko-KR" sz="1200" kern="0" spc="-5" dirty="0">
                <a:latin typeface="+mn-ea"/>
                <a:cs typeface="Malgun Gothic"/>
              </a:rPr>
              <a:t>http</a:t>
            </a:r>
            <a:r>
              <a:rPr lang="ko-KR" altLang="en-US" sz="1200" kern="0" spc="-5" dirty="0">
                <a:latin typeface="+mn-ea"/>
                <a:cs typeface="Malgun Gothic"/>
              </a:rPr>
              <a:t> 요청으로 게시물을 게시할 수 있도록 함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102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출석 확인용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 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Gulim"/>
              </a:rPr>
              <a:t>Checked</a:t>
            </a:r>
            <a:r>
              <a:rPr lang="ko-KR" altLang="en-US" sz="1200" kern="0" spc="-5" dirty="0">
                <a:latin typeface="+mn-ea"/>
                <a:cs typeface="Gulim"/>
              </a:rPr>
              <a:t> </a:t>
            </a:r>
            <a:r>
              <a:rPr lang="en-US" altLang="ko-KR" sz="1200" kern="0" spc="-5" dirty="0">
                <a:latin typeface="+mn-ea"/>
                <a:cs typeface="Gulim"/>
              </a:rPr>
              <a:t>flag</a:t>
            </a:r>
            <a:r>
              <a:rPr lang="ko-KR" altLang="en-US" sz="1200" kern="0" spc="-5" dirty="0">
                <a:latin typeface="+mn-ea"/>
                <a:cs typeface="Gulim"/>
              </a:rPr>
              <a:t>가 </a:t>
            </a:r>
            <a:r>
              <a:rPr lang="en-US" altLang="ko-KR" sz="1200" kern="0" spc="-5" dirty="0">
                <a:latin typeface="+mn-ea"/>
                <a:cs typeface="Gulim"/>
              </a:rPr>
              <a:t>false</a:t>
            </a:r>
            <a:r>
              <a:rPr lang="ko-KR" altLang="en-US" sz="1200" kern="0" spc="-5" dirty="0">
                <a:latin typeface="+mn-ea"/>
                <a:cs typeface="Gulim"/>
              </a:rPr>
              <a:t>인 출석 확인용 이미지 게시물만을 가져올 수 있는 </a:t>
            </a:r>
            <a:r>
              <a:rPr lang="en-US" altLang="ko-KR" sz="1200" kern="0" spc="-5" dirty="0">
                <a:latin typeface="+mn-ea"/>
                <a:cs typeface="Gulim"/>
              </a:rPr>
              <a:t>API</a:t>
            </a:r>
            <a:r>
              <a:rPr lang="ko-KR" altLang="en-US" sz="1200" kern="0" spc="-5" dirty="0">
                <a:latin typeface="+mn-ea"/>
                <a:cs typeface="Gulim"/>
              </a:rPr>
              <a:t> 제공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67144F-24A3-097D-4A88-E923C9133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922" y="1824301"/>
            <a:ext cx="2288331" cy="18133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307D0C-E8A7-2862-CA14-58C99E335A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46738"/>
            <a:ext cx="5197034" cy="1333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CB36F6-F374-951B-6912-FFC7253D9E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61" y="4780916"/>
            <a:ext cx="1379439" cy="16315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6F8CDA-7863-3E2F-6E51-BE64C204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36" y="5155606"/>
            <a:ext cx="1768864" cy="16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40551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확인된 출석 목록 획득을 위한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Gulim"/>
              </a:rPr>
              <a:t>Checked</a:t>
            </a:r>
            <a:r>
              <a:rPr lang="ko-KR" altLang="en-US" sz="1200" kern="0" spc="-5" dirty="0">
                <a:latin typeface="+mn-ea"/>
                <a:cs typeface="Gulim"/>
              </a:rPr>
              <a:t> </a:t>
            </a:r>
            <a:r>
              <a:rPr lang="en-US" altLang="ko-KR" sz="1200" kern="0" spc="-5" dirty="0">
                <a:latin typeface="+mn-ea"/>
                <a:cs typeface="Gulim"/>
              </a:rPr>
              <a:t>flag</a:t>
            </a:r>
            <a:r>
              <a:rPr lang="ko-KR" altLang="en-US" sz="1200" kern="0" spc="-5" dirty="0">
                <a:latin typeface="+mn-ea"/>
                <a:cs typeface="Gulim"/>
              </a:rPr>
              <a:t>가 </a:t>
            </a:r>
            <a:r>
              <a:rPr lang="en-US" altLang="ko-KR" sz="1200" kern="0" spc="-5" dirty="0">
                <a:latin typeface="+mn-ea"/>
                <a:cs typeface="Gulim"/>
              </a:rPr>
              <a:t>true</a:t>
            </a:r>
            <a:r>
              <a:rPr lang="ko-KR" altLang="en-US" sz="1200" kern="0" spc="-5" dirty="0">
                <a:latin typeface="+mn-ea"/>
                <a:cs typeface="Gulim"/>
              </a:rPr>
              <a:t>인 </a:t>
            </a:r>
            <a:r>
              <a:rPr lang="ko-KR" altLang="en-US" sz="1200" spc="-5" dirty="0">
                <a:latin typeface="+mn-ea"/>
                <a:cs typeface="Gulim"/>
              </a:rPr>
              <a:t>확인된 출석 </a:t>
            </a:r>
            <a:r>
              <a:rPr lang="ko-KR" altLang="en-US" sz="1200" kern="0" spc="-5" dirty="0">
                <a:latin typeface="+mn-ea"/>
                <a:cs typeface="Gulim"/>
              </a:rPr>
              <a:t>게시물만을 가져올 수 있는 </a:t>
            </a:r>
            <a:r>
              <a:rPr lang="en-US" altLang="ko-KR" sz="1200" kern="0" spc="-5" dirty="0">
                <a:latin typeface="+mn-ea"/>
                <a:cs typeface="Gulim"/>
              </a:rPr>
              <a:t>API</a:t>
            </a:r>
            <a:r>
              <a:rPr lang="ko-KR" altLang="en-US" sz="1200" kern="0" spc="-5" dirty="0">
                <a:latin typeface="+mn-ea"/>
                <a:cs typeface="Gulim"/>
              </a:rPr>
              <a:t> 제공</a:t>
            </a:r>
            <a:endParaRPr lang="ko-KR" altLang="en-US" sz="800" kern="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AFC2420-1664-4A3A-8F2A-1A700685E032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3485855" cy="2903325"/>
          </a:xfr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0275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받아온 이미지 게시물을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list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로 볼 수 있음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76971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출석 확인용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 획득을 위한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출석 확인용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Image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게시물 목록 만을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사용해서 획득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확인된 출석 목록 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확인된 출석 게시물 목록 만을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사용해서 획득</a:t>
            </a: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91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자신의 출석 사진에 출석확인을 버튼으로 하는 기능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Gulim"/>
              </a:rPr>
              <a:t>각 사진 밑의 버튼을 눌러 해당 사진이 본인임을 전송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76C6D7-1464-CE65-CD8F-3CC68BBE2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59896"/>
            <a:ext cx="864952" cy="19221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FD111-EBDD-761B-5023-144F1AFE4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28" y="2166274"/>
            <a:ext cx="864952" cy="152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56562A-BEBE-99ED-D026-E76B2ACF5C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34" y="4925377"/>
            <a:ext cx="693566" cy="15412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D218A4-77AD-9830-E85A-86702EDA9C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68" y="4834830"/>
            <a:ext cx="1106232" cy="19666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812E32-3A91-DD8E-11FB-96F736C825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838" y="2318359"/>
            <a:ext cx="864951" cy="15376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BB2DA29-A650-6A9B-4AB1-D036FD648E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6" y="5115390"/>
            <a:ext cx="790602" cy="14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E327-D1BE-C822-6AFD-7021E9BD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3047-6658-446F-A3B1-485F46D2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887DC-32AC-AC92-3591-918DFC3DE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0275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출석 확인 전송을 위한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Post HTTP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요청으로 출석확인 게시글을 전송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02FC41-F1FA-B402-812E-9EADF24DC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71091"/>
            <a:ext cx="4767105" cy="2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3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50327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강의에 출석하는 사람 인식</a:t>
            </a:r>
            <a:endParaRPr lang="ko-KR" altLang="en-US" sz="20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강의실 앞에 배치된 노트북에서 일정 정확도 이상으로 검출된 사람을 사진과 시간을 포함하여 서버로 전송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사람이 가고 다른 사람이 들어오면 다시 전송</a:t>
            </a:r>
            <a:endParaRPr lang="en-US" altLang="ko-KR" sz="1800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앱에서 출석 확인</a:t>
            </a:r>
            <a:endParaRPr lang="ko-KR" altLang="en-US" sz="20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출석 확인용 이미지들 목록을 확인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자신의 사진을 찾아 버튼을 클릭</a:t>
            </a: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서버에 시간과 이름을 전송</a:t>
            </a:r>
            <a:endParaRPr lang="en-US" altLang="ko-KR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앱에서 확인된 출석 확인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확인된 출석 목록 확인</a:t>
            </a:r>
            <a:endParaRPr lang="en-US" altLang="ko-KR" sz="1800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웹 페이지에서 출석 검증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앱에서 보낸 출석 확인 글의 시간에 해당하는 사진으로 본인이 맞는지 확인</a:t>
            </a:r>
            <a:endParaRPr lang="en-US" altLang="ko-KR"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1145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강의 출석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강의실 앞에 배치된 노트북에서 인식률이 </a:t>
            </a:r>
            <a:r>
              <a:rPr lang="en-US" altLang="ko-KR" dirty="0">
                <a:latin typeface="+mn-ea"/>
                <a:cs typeface="Gulim"/>
              </a:rPr>
              <a:t>0.95</a:t>
            </a:r>
            <a:r>
              <a:rPr lang="ko-KR" altLang="en-US" dirty="0">
                <a:latin typeface="+mn-ea"/>
                <a:cs typeface="Gulim"/>
              </a:rPr>
              <a:t>를 넘은 것을 확인하고 입장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출석 목록 확인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왼쪽의 버튼으로 확인용 목록을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오른쪽 버튼으로 확인된 목록을 불러옴</a:t>
            </a:r>
            <a:endParaRPr lang="en-US" altLang="ko-KR" dirty="0">
              <a:latin typeface="+mn-ea"/>
              <a:cs typeface="Gulim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1800" dirty="0">
              <a:latin typeface="+mn-ea"/>
              <a:cs typeface="Guli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511C95-F846-3BF9-222B-CE8D1D4E7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35" y="2029995"/>
            <a:ext cx="2443065" cy="1374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A1B423-8A76-C577-48BC-89CAA1195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271914"/>
            <a:ext cx="1165860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9BF-BDC5-F399-DA85-F34E8608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CBBB68-FC6B-B90C-77F2-E0C1EA1422C4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2CC5DC1-A31C-ED2C-FD06-EA92BB70A2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4C61E1E-A385-A484-86E0-BD3234C1A17F}"/>
              </a:ext>
            </a:extLst>
          </p:cNvPr>
          <p:cNvSpPr txBox="1"/>
          <p:nvPr/>
        </p:nvSpPr>
        <p:spPr>
          <a:xfrm>
            <a:off x="574040" y="1124817"/>
            <a:ext cx="8080375" cy="41145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출석 확인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확인용 목록에서 자신의 사진을 찾아 시진의 버튼을 클릭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altLang="ko-KR" sz="1800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출석 검증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웹 페이지에서 출석 확인 글의 시간과 이름이 노트북에서 보낸 시각의 사진과 일치하는지 검증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1800" dirty="0">
              <a:latin typeface="+mn-ea"/>
              <a:cs typeface="Guli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0A9B14-761B-859E-BD25-40325ED6DD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1170479"/>
            <a:ext cx="1339215" cy="2976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C520CE-A4A2-684C-924B-85DAF1FE0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40" y="4520742"/>
            <a:ext cx="3869266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6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Image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Processing</a:t>
            </a:r>
            <a:r>
              <a:rPr kumimoji="0" sz="1400" b="1" i="0" u="none" strike="noStrike" kern="1200" cap="none" spc="-7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Lab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299720" algn="l"/>
              </a:tabLst>
              <a:defRPr/>
            </a:pPr>
            <a:r>
              <a:rPr lang="ko-KR" altLang="en-US" sz="2000" spc="-5" dirty="0">
                <a:solidFill>
                  <a:srgbClr val="558ED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사람을 인식가능한 하나의 사진만 전송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Malgun Gothic"/>
            </a:endParaRPr>
          </a:p>
          <a:p>
            <a:pPr marL="690880" marR="0" lvl="1" indent="-287655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ulim"/>
              </a:rPr>
              <a:t>얼굴이 식별 불가능 해도 사람으로 인식하는 이슈가 있어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ulim"/>
              </a:rPr>
              <a:t>0.95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ulim"/>
              </a:rPr>
              <a:t>이상이여야 전송하도록 설정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3F23314E-B6B7-98EE-FF2A-E6898167A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815" y="1752600"/>
            <a:ext cx="772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1091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출석 부정행위 방지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사진을 확인해서 부전행위를 방지가능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시간절약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출석 확인을 위해 소비되는 강의 시간 절약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출석 증거자료 생성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분쟁 발생시 사용가능한 증거 사진 생성</a:t>
            </a:r>
            <a:endParaRPr lang="en-US" altLang="ko-KR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로그인으로 사람을 앱에서 인증하는 기능 필요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자신의 출석만 전송할 수 있어야 함</a:t>
            </a:r>
            <a:endParaRPr lang="en-US" altLang="ko-KR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68983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데모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 및 결론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spc="-5" dirty="0">
                <a:latin typeface="+mn-ea"/>
                <a:cs typeface="Malgun Gothic"/>
              </a:rPr>
              <a:t>http://pinkanimal.pythonanywhere.com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spc="-5" dirty="0">
                <a:latin typeface="+mn-ea"/>
                <a:cs typeface="Malgun Gothic"/>
              </a:rPr>
              <a:t>https://github.com/jipegalre/mwFinalTest.git</a:t>
            </a:r>
            <a:endParaRPr sz="2000" dirty="0">
              <a:latin typeface="+mn-ea"/>
              <a:cs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16872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연속 검출되는 사람을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1-4. </a:t>
            </a:r>
            <a:r>
              <a:rPr lang="ko-KR" altLang="en-US" sz="1600" dirty="0">
                <a:latin typeface="+mn-ea"/>
              </a:rPr>
              <a:t>검출되는 객체가 없을 시 검출된 목록 초기화 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1-6.</a:t>
            </a:r>
            <a:r>
              <a:rPr lang="ko-KR" altLang="en-US" sz="1600" dirty="0">
                <a:latin typeface="+mn-ea"/>
                <a:cs typeface="Gulim"/>
              </a:rPr>
              <a:t> 높은 인식도를 가진 사람만을 게시</a:t>
            </a: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출석 확인용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확인된 출석 목록 획득을 위한 </a:t>
            </a:r>
            <a:r>
              <a:rPr lang="en-US" altLang="ko-KR" sz="1600" dirty="0">
                <a:latin typeface="+mn-ea"/>
                <a:cs typeface="Gulim"/>
              </a:rPr>
              <a:t>HTTP Restful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출석 확인용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확인된 출석 목록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3.4. </a:t>
            </a:r>
            <a:r>
              <a:rPr lang="ko-KR" altLang="en-US" sz="1600" dirty="0">
                <a:latin typeface="+mn-ea"/>
                <a:cs typeface="Gulim"/>
              </a:rPr>
              <a:t>자신의 출석 사진에 출석확인을 버튼으로 하는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3-5.</a:t>
            </a:r>
            <a:r>
              <a:rPr lang="ko-KR" altLang="en-US" sz="1600" dirty="0">
                <a:latin typeface="+mn-ea"/>
                <a:cs typeface="Gulim"/>
              </a:rPr>
              <a:t> 출석 확인 전송을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086380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F426B5-83E9-0F0C-4500-1EDCF854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9DC1E5D8-6259-CBC6-FD58-80BD6637F875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0" name="모서리가 둥근 직사각형 36">
            <a:extLst>
              <a:ext uri="{FF2B5EF4-FFF2-40B4-BE49-F238E27FC236}">
                <a16:creationId xmlns:a16="http://schemas.microsoft.com/office/drawing/2014/main" id="{2B6D92F7-6F48-6146-A7A6-5C5B49E5E264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pic>
        <p:nvPicPr>
          <p:cNvPr id="30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62D80A39-E2B9-CE4B-487E-67809C734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E0B6CA2-0DCB-3816-2FC9-765B1916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8671C1B-DD43-7649-4DF7-11C2EE350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162AED2-5340-E143-0D50-58B3F06E7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43" name="그림 4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EFE4208C-063D-27F6-781D-E55E6143EA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44" name="모서리가 둥근 직사각형 23">
            <a:extLst>
              <a:ext uri="{FF2B5EF4-FFF2-40B4-BE49-F238E27FC236}">
                <a16:creationId xmlns:a16="http://schemas.microsoft.com/office/drawing/2014/main" id="{E3AD2CB8-8CFD-48D0-4E58-C6269EF9317D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45" name="모서리가 둥근 직사각형 24">
            <a:extLst>
              <a:ext uri="{FF2B5EF4-FFF2-40B4-BE49-F238E27FC236}">
                <a16:creationId xmlns:a16="http://schemas.microsoft.com/office/drawing/2014/main" id="{4735B3E3-E4C4-0FD9-B0C9-11FD7DEFC124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Intruder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4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D82A783A-7DEA-DAD9-184E-A9A1AAAF6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CCF93C1-F448-2241-38E6-24EF6754B8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779D15B-2246-9220-F140-6159836D7AA6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153384" y="5097848"/>
            <a:ext cx="2229450" cy="260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88380F0-C94C-6ACD-C826-86187614B1B0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59" name="꺾인 연결선[E] 33">
            <a:extLst>
              <a:ext uri="{FF2B5EF4-FFF2-40B4-BE49-F238E27FC236}">
                <a16:creationId xmlns:a16="http://schemas.microsoft.com/office/drawing/2014/main" id="{5D61A58F-833E-1078-0C74-ADE3072AA9D4}"/>
              </a:ext>
            </a:extLst>
          </p:cNvPr>
          <p:cNvCxnSpPr>
            <a:cxnSpLocks/>
            <a:stCxn id="44" idx="0"/>
            <a:endCxn id="41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41">
            <a:extLst>
              <a:ext uri="{FF2B5EF4-FFF2-40B4-BE49-F238E27FC236}">
                <a16:creationId xmlns:a16="http://schemas.microsoft.com/office/drawing/2014/main" id="{181A5D97-B930-C50F-6EFF-F08EC45B765D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31C7EFE3-7955-CEC9-0C12-3E66006571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0CCC86A-632B-4399-345C-877983054E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5FEF67D-BF7B-A311-8CFD-62788671BD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0204A23-592F-1C27-D23A-FB210FAA76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B5174D3-A993-0215-7925-04550B3733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69" name="꺾인 연결선[E] 51">
            <a:extLst>
              <a:ext uri="{FF2B5EF4-FFF2-40B4-BE49-F238E27FC236}">
                <a16:creationId xmlns:a16="http://schemas.microsoft.com/office/drawing/2014/main" id="{C41A8CCD-00AA-F5F0-1F02-E041850CFAF3}"/>
              </a:ext>
            </a:extLst>
          </p:cNvPr>
          <p:cNvCxnSpPr>
            <a:cxnSpLocks/>
            <a:stCxn id="41" idx="3"/>
            <a:endCxn id="67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EBB8B23-D5FB-3F2E-4434-3202E4D09D8A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52F85B-7CE8-BE75-F9DD-CED41F64CD8A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DF84930-2780-20F5-E72A-48F9068EB5EA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979F0BB-E4FE-8202-C0AF-05A6355C7578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74" name="모서리가 둥근 직사각형 64">
            <a:extLst>
              <a:ext uri="{FF2B5EF4-FFF2-40B4-BE49-F238E27FC236}">
                <a16:creationId xmlns:a16="http://schemas.microsoft.com/office/drawing/2014/main" id="{999C712A-D7C1-8E24-620F-1F8AF90B848F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75" name="모서리가 둥근 직사각형 65">
            <a:extLst>
              <a:ext uri="{FF2B5EF4-FFF2-40B4-BE49-F238E27FC236}">
                <a16:creationId xmlns:a16="http://schemas.microsoft.com/office/drawing/2014/main" id="{594B26D7-DA40-7EA1-D979-3F89073FE477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33ECCA1-179B-BEDF-4CD1-BF409E56B67A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DBDE15-9A2D-96B6-8505-ED2DB607CBE3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21F44E-4D64-077B-BC70-80AC9269DA48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171F921-E85C-B31A-7E8B-F79E42BB0094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5A92A731-FC9F-C492-E7EE-E905CD6068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6EB05A0-3AF5-FFB5-C3E0-60EE2D3BB9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C8B9BC6-A65E-66BC-F2A5-4D4AF45BC709}"/>
              </a:ext>
            </a:extLst>
          </p:cNvPr>
          <p:cNvCxnSpPr>
            <a:cxnSpLocks/>
          </p:cNvCxnSpPr>
          <p:nvPr/>
        </p:nvCxnSpPr>
        <p:spPr>
          <a:xfrm>
            <a:off x="800889" y="4633354"/>
            <a:ext cx="2508812" cy="69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B97785D-F271-0E9B-13A8-5D161958CE19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BC611768-22C6-002F-D992-AA65B239BE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024FBA9E-62C4-A020-458B-29DFDE9464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BDA5A8EF-86B8-73D3-B2EA-6CA1B1366F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96916DD-E369-39DE-A241-8E4AE1CFE9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D067733-7E99-C187-A16F-8212C0B26FA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614AE743-B028-55DC-609B-309DA15BB57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32" y="5244480"/>
            <a:ext cx="819150" cy="819150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1F5D5D2-3A2C-9EC8-1176-D1FF0EEA2A65}"/>
              </a:ext>
            </a:extLst>
          </p:cNvPr>
          <p:cNvCxnSpPr/>
          <p:nvPr/>
        </p:nvCxnSpPr>
        <p:spPr>
          <a:xfrm>
            <a:off x="2664810" y="4866073"/>
            <a:ext cx="635191" cy="42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3753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부정 방지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대리출석과 같은 출석 부정행위 방지</a:t>
            </a:r>
            <a:endParaRPr lang="ko-KR" altLang="en-US" sz="1800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시간 절약</a:t>
            </a:r>
            <a:br>
              <a:rPr lang="ko-KR" altLang="en-US" dirty="0">
                <a:latin typeface="+mn-ea"/>
                <a:cs typeface="Malgun Gothic"/>
              </a:rPr>
            </a:br>
            <a:r>
              <a:rPr lang="ko-KR" altLang="en-US" dirty="0">
                <a:latin typeface="+mn-ea"/>
                <a:cs typeface="Malgun Gothic"/>
              </a:rPr>
              <a:t> </a:t>
            </a:r>
            <a:r>
              <a:rPr lang="en-US" altLang="ko-KR" dirty="0">
                <a:latin typeface="+mn-ea"/>
                <a:cs typeface="Malgun Gothic"/>
              </a:rPr>
              <a:t>-  </a:t>
            </a:r>
            <a:r>
              <a:rPr lang="ko-KR" altLang="en-US" dirty="0">
                <a:latin typeface="+mn-ea"/>
                <a:cs typeface="Malgun Gothic"/>
              </a:rPr>
              <a:t>수업 시작 시 출석을 확인하는 시간을 줄여 시간을 절약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1089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만연한 대리 출석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출석 코드 공유로 수업에 실제로는 오지 않고 출석을 하는 문제 발생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출석 확인으로 인한 시간 낭비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출석코드를 공유하고 입력하는 것에 시간이 소모되어 강의 시간이 낭비되며 부정 출석을 견제하기 위해 직접 출석을 부르는 것은 더 많은 시간을 낭비 </a:t>
            </a: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79200"/>
              </p:ext>
            </p:extLst>
          </p:nvPr>
        </p:nvGraphicFramePr>
        <p:xfrm>
          <a:off x="457200" y="1219200"/>
          <a:ext cx="8991600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연속 검출되는 사람을 동일한 객체로 가능한 </a:t>
                      </a:r>
                      <a:r>
                        <a:rPr lang="en-US" altLang="ko-KR" sz="1000" dirty="0"/>
                        <a:t>Change Detection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>
                          <a:latin typeface="+mn-ea"/>
                        </a:rPr>
                        <a:t>검출되는 객체가 없을 시 검출된 목록 초기화 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게시를 위한 </a:t>
                      </a:r>
                      <a:r>
                        <a:rPr lang="en-US" altLang="ko-Kore-KR" sz="1000" dirty="0">
                          <a:latin typeface="+mn-ea"/>
                          <a:cs typeface="Gulim"/>
                        </a:rPr>
                        <a:t>HTTP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Restful API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사용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1-6.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 높은 인식도를 가진 사람만을 게시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137419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Settings.py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Restfull API </a:t>
                      </a:r>
                      <a:r>
                        <a:rPr lang="ko-KR" altLang="en-US" sz="1000" dirty="0"/>
                        <a:t>제공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blogImage</a:t>
                      </a:r>
                      <a:endParaRPr lang="en-US" altLang="ko-KR" sz="10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 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출석 확인용 </a:t>
                      </a: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Image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 목록 획득을 위한 </a:t>
                      </a:r>
                      <a:r>
                        <a:rPr lang="en-US" altLang="ko-Kore-KR" sz="1000" dirty="0">
                          <a:latin typeface="+mn-ea"/>
                          <a:cs typeface="Gulim"/>
                        </a:rPr>
                        <a:t>HTTP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Restful API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제공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checkAttendance</a:t>
                      </a:r>
                      <a:endParaRPr lang="en-US" altLang="ko-KR" sz="10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확인된 출석 목록 획득을 위한 </a:t>
                      </a: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HTTP Restful API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제공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checkedAttendance</a:t>
                      </a:r>
                      <a:endParaRPr lang="en-US" altLang="ko-KR" sz="10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CustomAdapter</a:t>
                      </a:r>
                      <a:endParaRPr lang="en-US" altLang="ko-KR" sz="10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/>
                        <a:t>3.2.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출석 확인용 </a:t>
                      </a: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Image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 목록 획득을 위한 </a:t>
                      </a:r>
                      <a:r>
                        <a:rPr lang="en-US" altLang="ko-Kore-KR" sz="1000" dirty="0">
                          <a:latin typeface="+mn-ea"/>
                          <a:cs typeface="Gulim"/>
                        </a:rPr>
                        <a:t>HTTP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Restful API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사용</a:t>
                      </a:r>
                      <a:endParaRPr lang="en-US" altLang="ko-KR" sz="1000" dirty="0">
                        <a:latin typeface="+mn-ea"/>
                        <a:cs typeface="Guli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CLoadImage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확인된 출석 목록 획득을 위한 </a:t>
                      </a:r>
                      <a:r>
                        <a:rPr lang="en-US" altLang="ko-Kore-KR" sz="1000" dirty="0">
                          <a:latin typeface="+mn-ea"/>
                          <a:cs typeface="Gulim"/>
                        </a:rPr>
                        <a:t>HTTP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Restful API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사용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CLoadChecked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자신의 출석 사진에 출석확인을 버튼으로 하는 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CustomViewHolder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3-5.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 출석 확인 전송을 위한 </a:t>
                      </a:r>
                      <a:r>
                        <a:rPr lang="en-US" altLang="ko-Kore-KR" sz="1000" dirty="0">
                          <a:latin typeface="+mn-ea"/>
                          <a:cs typeface="Gulim"/>
                        </a:rPr>
                        <a:t>HTTP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cs typeface="Gulim"/>
                        </a:rPr>
                        <a:t>Restful API </a:t>
                      </a:r>
                      <a:r>
                        <a:rPr lang="ko-KR" altLang="en-US" sz="1000" dirty="0">
                          <a:latin typeface="+mn-ea"/>
                          <a:cs typeface="Gulim"/>
                        </a:rPr>
                        <a:t>사용</a:t>
                      </a:r>
                      <a:endParaRPr lang="en-US" altLang="ko-KR" sz="1000" dirty="0">
                        <a:latin typeface="+mn-ea"/>
                        <a:cs typeface="Guli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upLoadImage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577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0275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YoloV5 pretrained model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을 통해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훈련없이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객체 검출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1820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훈련데이터로 분류된 객체들을 검출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467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같은 사람이 연속적으로 검출되어도 요청을 보내지 않음 </a:t>
            </a:r>
            <a:endParaRPr lang="en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93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사람 </a:t>
            </a:r>
            <a:r>
              <a:rPr lang="ko-KR" altLang="en-US" sz="1200" kern="0" spc="-5" dirty="0" err="1">
                <a:latin typeface="+mn-ea"/>
                <a:cs typeface="Malgun Gothic"/>
              </a:rPr>
              <a:t>검출시</a:t>
            </a:r>
            <a:r>
              <a:rPr lang="ko-KR" altLang="en-US" sz="1200" kern="0" spc="-5" dirty="0">
                <a:latin typeface="+mn-ea"/>
                <a:cs typeface="Malgun Gothic"/>
              </a:rPr>
              <a:t> 사진과 시각을 서버로 보냄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D90C6E-3B64-1BC6-A7B9-A7A6DB678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3" y="2424649"/>
            <a:ext cx="4465707" cy="6858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834316-EB6D-780D-834E-14A934F49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259040"/>
            <a:ext cx="1706754" cy="14318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3E708A-8514-5D88-70B4-230283A3C0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953000"/>
            <a:ext cx="2488179" cy="17678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97005C-23A3-5627-E58C-7AAB85053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004189"/>
            <a:ext cx="2165249" cy="1767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4BB7DE-06C9-7EA4-30D2-681F518F1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46" y="5859458"/>
            <a:ext cx="2171888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8742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검출되는 객체가 없을 시 검출된 목록 초기화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>
                <a:latin typeface="+mn-ea"/>
              </a:rPr>
              <a:t>검출되는 객체가 없을 시 검출된 목록을 초기화하여 사람이 지나가면 다음 사람을 받을 수 있도록 함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1569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높은 인식도를 가진 사람만을 게시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>
                <a:latin typeface="+mn-ea"/>
                <a:cs typeface="Gulim"/>
              </a:rPr>
              <a:t>높은 인식도를 가진 사람만을 게시하여 사람이 알아볼 수 있을 만한 사진만 게시되도록 함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869EFC-81EC-2A61-7DD2-643BBE12E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38400"/>
            <a:ext cx="3604572" cy="15622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5195C-9CDD-2812-CA0A-2E615BDA6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36631"/>
            <a:ext cx="2201820" cy="38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4622</TotalTime>
  <Words>1264</Words>
  <Application>Microsoft Office PowerPoint</Application>
  <PresentationFormat>A4 용지(210x297mm)</PresentationFormat>
  <Paragraphs>244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Malgun Gothic</vt:lpstr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</vt:lpstr>
      <vt:lpstr>사용자 시나리오(Ui 구성)</vt:lpstr>
      <vt:lpstr>사용자 시나리오(Ui 구성)</vt:lpstr>
      <vt:lpstr>개발과정의 이슈</vt:lpstr>
      <vt:lpstr>데모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현우 정</cp:lastModifiedBy>
  <cp:revision>75</cp:revision>
  <dcterms:created xsi:type="dcterms:W3CDTF">2020-06-08T19:34:44Z</dcterms:created>
  <dcterms:modified xsi:type="dcterms:W3CDTF">2024-12-17T08:47:52Z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